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2026</c:v>
                </c:pt>
              </c:strCache>
            </c:strRef>
          </c:tx>
          <c:dPt>
            <c:idx val="0"/>
            <c:spPr>
              <a:solidFill>
                <a:srgbClr val="9A9AA6"/>
              </a:solidFill>
              <a:ln>
                <a:noFill/>
              </a:ln>
            </c:spPr>
          </c:dPt>
          <c:dPt>
            <c:idx val="1"/>
            <c:spPr>
              <a:solidFill>
                <a:srgbClr val="9A9AA6"/>
              </a:solidFill>
              <a:ln>
                <a:noFill/>
              </a:ln>
            </c:spPr>
          </c:dPt>
          <c:dPt>
            <c:idx val="2"/>
            <c:spPr>
              <a:solidFill>
                <a:srgbClr val="3A3A42"/>
              </a:solidFill>
              <a:ln>
                <a:noFill/>
              </a:ln>
            </c:spPr>
          </c:dPt>
          <c:dPt>
            <c:idx val="3"/>
            <c:spPr>
              <a:solidFill>
                <a:srgbClr val="2ECC71"/>
              </a:solidFill>
              <a:ln>
                <a:noFill/>
              </a:ln>
            </c:spPr>
          </c:dPt>
          <c:cat>
            <c:strRef>
              <c:f>Sheet1!$A$2:$A$5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42</c:v>
                </c:pt>
                <c:pt idx="1">
                  <c:v>51</c:v>
                </c:pt>
                <c:pt idx="2">
                  <c:v>67</c:v>
                </c:pt>
                <c:pt idx="3">
                  <c:v>80</c:v>
                </c:pt>
              </c:numCache>
            </c:numRef>
          </c:val>
        </c:ser>
        <c:dLbls>
          <c:numFmt formatCode="General" sourceLinked="0"/>
          <c:txPr>
            <a:bodyPr/>
            <a:lstStyle/>
            <a:p>
              <a:pPr>
                <a:defRPr sz="1100">
                  <a:solidFill>
                    <a:srgbClr val="3A3A42"/>
                  </a:solidFill>
                  <a:latin typeface="JetBrains Mono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gapWidth val="6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solidFill>
              <a:srgbClr val="D9D9E0"/>
            </a:solidFill>
          </a:ln>
        </c:spPr>
        <c:txPr>
          <a:bodyPr/>
          <a:lstStyle/>
          <a:p>
            <a:pPr>
              <a:defRPr sz="1100">
                <a:solidFill>
                  <a:srgbClr val="3A3A42"/>
                </a:solidFill>
                <a:latin typeface="JetBrains Mono"/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/>
        <c:axPos val="l"/>
        <c:majorTickMark val="none"/>
        <c:minorTickMark val="none"/>
        <c:tickLblPos val="nextTo"/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Relationship Id="rId3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5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18872" cy="6858000"/>
          </a:xfrm>
          <a:prstGeom prst="rect">
            <a:avLst/>
          </a:prstGeom>
          <a:solidFill>
            <a:srgbClr val="FFC10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oxswains_horizontal_notag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868680"/>
            <a:ext cx="3108960" cy="5759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2960" y="2514600"/>
            <a:ext cx="9601200" cy="219456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>
              <a:lnSpc>
                <a:spcPct val="102000"/>
              </a:lnSpc>
            </a:pPr>
            <a:r>
              <a:rPr sz="5200" b="1" i="0">
                <a:solidFill>
                  <a:srgbClr val="FFFFFF"/>
                </a:solidFill>
                <a:latin typeface="Space Grotesk"/>
              </a:rPr>
              <a:t>Presentation Title</a:t>
            </a:r>
          </a:p>
          <a:p>
            <a:pPr algn="l">
              <a:spcBef>
                <a:spcPts val="800"/>
              </a:spcBef>
            </a:pPr>
            <a:r>
              <a:rPr sz="1800" b="0" i="0">
                <a:solidFill>
                  <a:srgbClr val="9A9AA6"/>
                </a:solidFill>
                <a:latin typeface="Inter"/>
              </a:rPr>
              <a:t>A concise, confident subtitle that frames the story.</a:t>
            </a:r>
          </a:p>
        </p:txBody>
      </p:sp>
      <p:sp>
        <p:nvSpPr>
          <p:cNvPr id="6" name="Rectangle 5"/>
          <p:cNvSpPr/>
          <p:nvPr/>
        </p:nvSpPr>
        <p:spPr>
          <a:xfrm>
            <a:off x="841248" y="4892040"/>
            <a:ext cx="2377440" cy="31750"/>
          </a:xfrm>
          <a:prstGeom prst="rect">
            <a:avLst/>
          </a:prstGeom>
          <a:solidFill>
            <a:srgbClr val="FFC10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5989320"/>
            <a:ext cx="10515600" cy="45720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100" b="0" i="0" spc="100">
                <a:solidFill>
                  <a:srgbClr val="8A8A94"/>
                </a:solidFill>
                <a:latin typeface="JetBrains Mono"/>
              </a:rPr>
              <a:t>Presenter Name  ·  Role  ·  Month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95360" y="5989320"/>
            <a:ext cx="2743200" cy="4572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r"/>
            <a:r>
              <a:rPr sz="1100" b="0" i="0">
                <a:solidFill>
                  <a:srgbClr val="5A5A62"/>
                </a:solidFill>
                <a:latin typeface="Space Grotesk"/>
              </a:rPr>
              <a:t>Power, synchronized.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5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18872" cy="6858000"/>
          </a:xfrm>
          <a:prstGeom prst="rect">
            <a:avLst/>
          </a:prstGeom>
          <a:solidFill>
            <a:srgbClr val="FFC10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554480"/>
            <a:ext cx="5486400" cy="182880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5000" b="1" i="0">
                <a:solidFill>
                  <a:srgbClr val="FFC107"/>
                </a:solidFill>
                <a:latin typeface="Space Grotesk"/>
              </a:rPr>
              <a:t>01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4160520"/>
            <a:ext cx="2926080" cy="38100"/>
          </a:xfrm>
          <a:prstGeom prst="rect">
            <a:avLst/>
          </a:prstGeom>
          <a:solidFill>
            <a:srgbClr val="FFC10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434840"/>
            <a:ext cx="10058400" cy="146304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000" b="0" i="0" spc="240">
                <a:solidFill>
                  <a:srgbClr val="FFC107"/>
                </a:solidFill>
                <a:latin typeface="JetBrains Mono"/>
              </a:rPr>
              <a:t>SECTION</a:t>
            </a:r>
          </a:p>
          <a:p>
            <a:pPr algn="l">
              <a:spcBef>
                <a:spcPts val="600"/>
              </a:spcBef>
            </a:pPr>
            <a:r>
              <a:rPr sz="4000" b="1" i="0">
                <a:solidFill>
                  <a:srgbClr val="FFFFFF"/>
                </a:solidFill>
                <a:latin typeface="Space Grotesk"/>
              </a:rPr>
              <a:t>How we think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640080"/>
            <a:ext cx="10789920" cy="137160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000" b="0" i="0" spc="240">
                <a:solidFill>
                  <a:srgbClr val="B8860B"/>
                </a:solidFill>
                <a:latin typeface="JetBrains Mono"/>
              </a:rPr>
              <a:t>CONTENT</a:t>
            </a:r>
          </a:p>
          <a:p>
            <a:pPr algn="l">
              <a:spcBef>
                <a:spcPts val="400"/>
              </a:spcBef>
            </a:pPr>
            <a:r>
              <a:rPr sz="3400" b="1" i="0">
                <a:solidFill>
                  <a:srgbClr val="050505"/>
                </a:solidFill>
                <a:latin typeface="Space Grotesk"/>
              </a:rPr>
              <a:t>Slide Title Goes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713232" y="1938528"/>
            <a:ext cx="2194560" cy="31750"/>
          </a:xfrm>
          <a:prstGeom prst="rect">
            <a:avLst/>
          </a:prstGeom>
          <a:solidFill>
            <a:srgbClr val="FFC10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13232" y="2331720"/>
            <a:ext cx="10607040" cy="356616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>
              <a:lnSpc>
                <a:spcPct val="112000"/>
              </a:lnSpc>
              <a:spcAft>
                <a:spcPts val="1000"/>
              </a:spcAft>
              <a:buClr>
                <a:srgbClr val="FFC107"/>
              </a:buClr>
              <a:buFont typeface="Arial"/>
              <a:buChar char="—"/>
            </a:pPr>
            <a:r>
              <a:rPr sz="1800" b="0" i="0">
                <a:solidFill>
                  <a:srgbClr val="050505"/>
                </a:solidFill>
                <a:latin typeface="Inter"/>
              </a:rPr>
              <a:t>First key point — lead with the idea, keep it to one line where you can.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  <a:buClr>
                <a:srgbClr val="FFC107"/>
              </a:buClr>
              <a:buFont typeface="Arial"/>
              <a:buChar char="—"/>
            </a:pPr>
            <a:r>
              <a:rPr sz="1800" b="0" i="0">
                <a:solidFill>
                  <a:srgbClr val="050505"/>
                </a:solidFill>
                <a:latin typeface="Inter"/>
              </a:rPr>
              <a:t>Second point that supports the argument with a specific proof.</a:t>
            </a:r>
          </a:p>
          <a:p>
            <a:pPr algn="l" lvl="1">
              <a:lnSpc>
                <a:spcPct val="112000"/>
              </a:lnSpc>
              <a:spcAft>
                <a:spcPts val="1000"/>
              </a:spcAft>
              <a:buClr>
                <a:srgbClr val="9A9AA6"/>
              </a:buClr>
              <a:buFont typeface="Arial"/>
              <a:buChar char="—"/>
            </a:pPr>
            <a:r>
              <a:rPr sz="1500" b="0" i="0">
                <a:solidFill>
                  <a:srgbClr val="3A3A42"/>
                </a:solidFill>
                <a:latin typeface="Inter"/>
              </a:rPr>
              <a:t>A nested detail or example sits one level in.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  <a:buClr>
                <a:srgbClr val="FFC107"/>
              </a:buClr>
              <a:buFont typeface="Arial"/>
              <a:buChar char="—"/>
            </a:pPr>
            <a:r>
              <a:rPr sz="1800" b="0" i="0">
                <a:solidFill>
                  <a:srgbClr val="050505"/>
                </a:solidFill>
                <a:latin typeface="Inter"/>
              </a:rPr>
              <a:t>Third point closes the thought and points forward.</a:t>
            </a:r>
          </a:p>
        </p:txBody>
      </p:sp>
      <p:pic>
        <p:nvPicPr>
          <p:cNvPr id="6" name="Picture 5" descr="coxswains_mark_black.png"/>
          <p:cNvPicPr>
            <a:picLocks noChangeAspect="1"/>
          </p:cNvPicPr>
          <p:nvPr/>
        </p:nvPicPr>
        <p:blipFill>
          <a:blip r:embed="rId2">
            <a:alphaModFix amt="6000"/>
          </a:blip>
          <a:stretch>
            <a:fillRect/>
          </a:stretch>
        </p:blipFill>
        <p:spPr>
          <a:xfrm>
            <a:off x="10561320" y="4892040"/>
            <a:ext cx="1090256" cy="96012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5800" y="6199632"/>
            <a:ext cx="10817352" cy="23812"/>
          </a:xfrm>
          <a:prstGeom prst="rect">
            <a:avLst/>
          </a:prstGeom>
          <a:solidFill>
            <a:srgbClr val="D9D9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coxswains_mark_blac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327648"/>
            <a:ext cx="249201" cy="21945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51560" y="6291072"/>
            <a:ext cx="3657600" cy="36576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l"/>
            <a:r>
              <a:rPr sz="800" b="0" i="0" spc="120">
                <a:solidFill>
                  <a:srgbClr val="3A3A42"/>
                </a:solidFill>
                <a:latin typeface="JetBrains Mono"/>
              </a:rPr>
              <a:t>coxswains.net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881360" y="6355080"/>
            <a:ext cx="146304" cy="38100"/>
          </a:xfrm>
          <a:prstGeom prst="rect">
            <a:avLst/>
          </a:prstGeom>
          <a:solidFill>
            <a:srgbClr val="FFC10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064240" y="6272784"/>
            <a:ext cx="822960" cy="384048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r"/>
            <a:r>
              <a:rPr sz="800" b="0" i="0" spc="60">
                <a:solidFill>
                  <a:srgbClr val="3A3A42"/>
                </a:solidFill>
                <a:latin typeface="JetBrains Mono"/>
              </a:rPr>
              <a:t>03 / 07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640080"/>
            <a:ext cx="10789920" cy="137160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000" b="0" i="0" spc="240">
                <a:solidFill>
                  <a:srgbClr val="B8860B"/>
                </a:solidFill>
                <a:latin typeface="JetBrains Mono"/>
              </a:rPr>
              <a:t>TWO-COLUMN</a:t>
            </a:r>
          </a:p>
          <a:p>
            <a:pPr algn="l">
              <a:spcBef>
                <a:spcPts val="400"/>
              </a:spcBef>
            </a:pPr>
            <a:r>
              <a:rPr sz="3400" b="1" i="0">
                <a:solidFill>
                  <a:srgbClr val="050505"/>
                </a:solidFill>
                <a:latin typeface="Space Grotesk"/>
              </a:rPr>
              <a:t>Copy, paired with an image</a:t>
            </a:r>
          </a:p>
        </p:txBody>
      </p:sp>
      <p:sp>
        <p:nvSpPr>
          <p:cNvPr id="4" name="Rectangle 3"/>
          <p:cNvSpPr/>
          <p:nvPr/>
        </p:nvSpPr>
        <p:spPr>
          <a:xfrm>
            <a:off x="713232" y="1938528"/>
            <a:ext cx="2194560" cy="31750"/>
          </a:xfrm>
          <a:prstGeom prst="rect">
            <a:avLst/>
          </a:prstGeom>
          <a:solidFill>
            <a:srgbClr val="9D4E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13232" y="2377440"/>
            <a:ext cx="5120640" cy="33832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>
              <a:lnSpc>
                <a:spcPct val="125000"/>
              </a:lnSpc>
              <a:spcAft>
                <a:spcPts val="1000"/>
              </a:spcAft>
            </a:pPr>
            <a:r>
              <a:rPr sz="1600" b="0" i="0">
                <a:solidFill>
                  <a:srgbClr val="26262B"/>
                </a:solidFill>
                <a:latin typeface="Inter"/>
              </a:rPr>
              <a:t>Lead paragraph sets the context in Inter at a comfortable reading size, with generous leading so the eye moves easily.</a:t>
            </a:r>
          </a:p>
          <a:p>
            <a:pPr algn="l">
              <a:lnSpc>
                <a:spcPct val="125000"/>
              </a:lnSpc>
            </a:pPr>
            <a:r>
              <a:rPr sz="1600" b="0" i="0">
                <a:solidFill>
                  <a:srgbClr val="26262B"/>
                </a:solidFill>
                <a:latin typeface="Inter"/>
              </a:rPr>
              <a:t>A second paragraph adds the supporting detail or the so-what. Keep the column narrow; let the image carry the emotion.</a:t>
            </a:r>
          </a:p>
        </p:txBody>
      </p:sp>
      <p:sp>
        <p:nvSpPr>
          <p:cNvPr id="6" name="Rectangle 5"/>
          <p:cNvSpPr/>
          <p:nvPr/>
        </p:nvSpPr>
        <p:spPr>
          <a:xfrm>
            <a:off x="6263640" y="2377440"/>
            <a:ext cx="5212080" cy="3429000"/>
          </a:xfrm>
          <a:prstGeom prst="rect">
            <a:avLst/>
          </a:prstGeom>
          <a:solidFill>
            <a:srgbClr val="0E0E10"/>
          </a:solidFill>
          <a:ln w="9525">
            <a:solidFill>
              <a:srgbClr val="2626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coxswains_mark_white.png"/>
          <p:cNvPicPr>
            <a:picLocks noChangeAspect="1"/>
          </p:cNvPicPr>
          <p:nvPr/>
        </p:nvPicPr>
        <p:blipFill>
          <a:blip r:embed="rId2">
            <a:alphaModFix amt="22000"/>
          </a:blip>
          <a:stretch>
            <a:fillRect/>
          </a:stretch>
        </p:blipFill>
        <p:spPr>
          <a:xfrm>
            <a:off x="8549640" y="3246120"/>
            <a:ext cx="1038339" cy="914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263640" y="5074920"/>
            <a:ext cx="5212080" cy="4572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900" b="0" i="0" spc="160">
                <a:solidFill>
                  <a:srgbClr val="9A9AA6"/>
                </a:solidFill>
                <a:latin typeface="JetBrains Mono"/>
              </a:rPr>
              <a:t>IMAGE PLACEHOLDER — replace with photography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" y="6199632"/>
            <a:ext cx="10817352" cy="23812"/>
          </a:xfrm>
          <a:prstGeom prst="rect">
            <a:avLst/>
          </a:prstGeom>
          <a:solidFill>
            <a:srgbClr val="D9D9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coxswains_mark_blac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6327648"/>
            <a:ext cx="249201" cy="21945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51560" y="6291072"/>
            <a:ext cx="3657600" cy="36576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l"/>
            <a:r>
              <a:rPr sz="800" b="0" i="0" spc="120">
                <a:solidFill>
                  <a:srgbClr val="3A3A42"/>
                </a:solidFill>
                <a:latin typeface="JetBrains Mono"/>
              </a:rPr>
              <a:t>coxswains.net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881360" y="6355080"/>
            <a:ext cx="146304" cy="38100"/>
          </a:xfrm>
          <a:prstGeom prst="rect">
            <a:avLst/>
          </a:prstGeom>
          <a:solidFill>
            <a:srgbClr val="9D4E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1064240" y="6272784"/>
            <a:ext cx="822960" cy="384048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r"/>
            <a:r>
              <a:rPr sz="800" b="0" i="0" spc="60">
                <a:solidFill>
                  <a:srgbClr val="3A3A42"/>
                </a:solidFill>
                <a:latin typeface="JetBrains Mono"/>
              </a:rPr>
              <a:t>04 / 07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640080"/>
            <a:ext cx="10789920" cy="137160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000" b="0" i="0" spc="240">
                <a:solidFill>
                  <a:srgbClr val="B8860B"/>
                </a:solidFill>
                <a:latin typeface="JetBrains Mono"/>
              </a:rPr>
              <a:t>DATA — LET THE NUMBER LEAD</a:t>
            </a:r>
          </a:p>
          <a:p>
            <a:pPr algn="l">
              <a:spcBef>
                <a:spcPts val="400"/>
              </a:spcBef>
            </a:pPr>
            <a:r>
              <a:rPr sz="3400" b="1" i="0">
                <a:solidFill>
                  <a:srgbClr val="050505"/>
                </a:solidFill>
                <a:latin typeface="Space Grotesk"/>
              </a:rPr>
              <a:t>One chart, one point</a:t>
            </a:r>
          </a:p>
        </p:txBody>
      </p:sp>
      <p:sp>
        <p:nvSpPr>
          <p:cNvPr id="4" name="Rectangle 3"/>
          <p:cNvSpPr/>
          <p:nvPr/>
        </p:nvSpPr>
        <p:spPr>
          <a:xfrm>
            <a:off x="713232" y="1938528"/>
            <a:ext cx="2194560" cy="31750"/>
          </a:xfrm>
          <a:prstGeom prst="rect">
            <a:avLst/>
          </a:prstGeom>
          <a:solidFill>
            <a:srgbClr val="2ECC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13232" y="2468880"/>
            <a:ext cx="4023360" cy="29260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8800" b="1" i="0">
                <a:solidFill>
                  <a:srgbClr val="2ECC71"/>
                </a:solidFill>
                <a:latin typeface="Space Grotesk"/>
              </a:rPr>
              <a:t>+38%</a:t>
            </a: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sz="1500" b="0" i="0">
                <a:solidFill>
                  <a:srgbClr val="3A3A42"/>
                </a:solidFill>
                <a:latin typeface="Inter"/>
              </a:rPr>
              <a:t>Year-on-year growth — sample figures for layout only.</a:t>
            </a:r>
          </a:p>
          <a:p>
            <a:pPr algn="l">
              <a:spcBef>
                <a:spcPts val="1000"/>
              </a:spcBef>
            </a:pPr>
            <a:r>
              <a:rPr sz="900" b="0" i="0" spc="100">
                <a:solidFill>
                  <a:srgbClr val="9A9AA6"/>
                </a:solidFill>
                <a:latin typeface="JetBrains Mono"/>
              </a:rPr>
              <a:t>Replace with your real series.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4937760" y="2331720"/>
          <a:ext cx="6492240" cy="361188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685800" y="6199632"/>
            <a:ext cx="10817352" cy="23812"/>
          </a:xfrm>
          <a:prstGeom prst="rect">
            <a:avLst/>
          </a:prstGeom>
          <a:solidFill>
            <a:srgbClr val="D9D9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coxswains_mark_blac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6327648"/>
            <a:ext cx="249201" cy="21945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51560" y="6291072"/>
            <a:ext cx="3657600" cy="36576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l"/>
            <a:r>
              <a:rPr sz="800" b="0" i="0" spc="120">
                <a:solidFill>
                  <a:srgbClr val="3A3A42"/>
                </a:solidFill>
                <a:latin typeface="JetBrains Mono"/>
              </a:rPr>
              <a:t>coxswains.net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881360" y="6355080"/>
            <a:ext cx="146304" cy="38100"/>
          </a:xfrm>
          <a:prstGeom prst="rect">
            <a:avLst/>
          </a:prstGeom>
          <a:solidFill>
            <a:srgbClr val="2ECC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064240" y="6272784"/>
            <a:ext cx="822960" cy="384048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r"/>
            <a:r>
              <a:rPr sz="800" b="0" i="0" spc="60">
                <a:solidFill>
                  <a:srgbClr val="3A3A42"/>
                </a:solidFill>
                <a:latin typeface="JetBrains Mono"/>
              </a:rPr>
              <a:t>05 / 07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5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18872" cy="6858000"/>
          </a:xfrm>
          <a:prstGeom prst="rect">
            <a:avLst/>
          </a:prstGeom>
          <a:solidFill>
            <a:srgbClr val="AE30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502920"/>
            <a:ext cx="2743200" cy="182880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7000" b="1" i="0">
                <a:solidFill>
                  <a:srgbClr val="AE304E"/>
                </a:solidFill>
                <a:latin typeface="Space Grotesk"/>
              </a:rPr>
              <a:t>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2148840"/>
            <a:ext cx="9966960" cy="27432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l">
              <a:lnSpc>
                <a:spcPct val="112000"/>
              </a:lnSpc>
            </a:pPr>
            <a:r>
              <a:rPr sz="4000" b="0" i="0">
                <a:solidFill>
                  <a:srgbClr val="FFFFFF"/>
                </a:solidFill>
                <a:latin typeface="Space Grotesk"/>
              </a:rPr>
              <a:t>A single, well-chosen sentence carries more weight than a full slide of bullets.</a:t>
            </a:r>
          </a:p>
        </p:txBody>
      </p:sp>
      <p:sp>
        <p:nvSpPr>
          <p:cNvPr id="6" name="Rectangle 5"/>
          <p:cNvSpPr/>
          <p:nvPr/>
        </p:nvSpPr>
        <p:spPr>
          <a:xfrm>
            <a:off x="1143000" y="5257800"/>
            <a:ext cx="822960" cy="31750"/>
          </a:xfrm>
          <a:prstGeom prst="rect">
            <a:avLst/>
          </a:prstGeom>
          <a:solidFill>
            <a:srgbClr val="AE30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97280" y="5440680"/>
            <a:ext cx="9144000" cy="54864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200" b="0" i="0" spc="120">
                <a:solidFill>
                  <a:srgbClr val="9A9AA6"/>
                </a:solidFill>
                <a:latin typeface="JetBrains Mono"/>
              </a:rPr>
              <a:t>Attribution — Name, Role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5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18872" cy="6858000"/>
          </a:xfrm>
          <a:prstGeom prst="rect">
            <a:avLst/>
          </a:prstGeom>
          <a:solidFill>
            <a:srgbClr val="FFC10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oxswains_mark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264" y="1417320"/>
            <a:ext cx="1401758" cy="12344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4400" y="2926080"/>
            <a:ext cx="10360152" cy="109728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4600" b="1" i="0">
                <a:solidFill>
                  <a:srgbClr val="FFFFFF"/>
                </a:solidFill>
                <a:latin typeface="Space Grotesk"/>
              </a:rPr>
              <a:t>Power, synchronized.</a:t>
            </a:r>
          </a:p>
        </p:txBody>
      </p:sp>
      <p:sp>
        <p:nvSpPr>
          <p:cNvPr id="6" name="Rectangle 5"/>
          <p:cNvSpPr/>
          <p:nvPr/>
        </p:nvSpPr>
        <p:spPr>
          <a:xfrm>
            <a:off x="5541264" y="4160520"/>
            <a:ext cx="1097280" cy="31750"/>
          </a:xfrm>
          <a:prstGeom prst="rect">
            <a:avLst/>
          </a:prstGeom>
          <a:solidFill>
            <a:srgbClr val="FFC10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4526280"/>
            <a:ext cx="10360152" cy="128016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ctr"/>
            <a:r>
              <a:rPr sz="1300" b="0" i="0" spc="160">
                <a:solidFill>
                  <a:srgbClr val="D9D9E0"/>
                </a:solidFill>
                <a:latin typeface="JetBrains Mono"/>
              </a:rPr>
              <a:t>coxswains.net</a:t>
            </a:r>
          </a:p>
          <a:p>
            <a:pPr algn="ctr">
              <a:spcBef>
                <a:spcPts val="600"/>
              </a:spcBef>
            </a:pPr>
            <a:r>
              <a:rPr sz="1000" b="0" i="0" spc="60">
                <a:solidFill>
                  <a:srgbClr val="8A8A94"/>
                </a:solidFill>
                <a:latin typeface="JetBrains Mono"/>
              </a:rPr>
              <a:t>3 Met Ghamr St, Sphinx Square, Heliopolis, Cairo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6263640"/>
            <a:ext cx="10360152" cy="4572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750" b="0" i="0" spc="30">
                <a:solidFill>
                  <a:srgbClr val="5A5A62"/>
                </a:solidFill>
                <a:latin typeface="JetBrains Mono"/>
              </a:rPr>
              <a:t>Coxswains for Marketing &amp; Commercial Trading  |  Commercial Reg. 171711  |  Tax ID 645-477-389  |  coxswains.net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Coxswains — Presentation Template (16:9)</dc:title>
  <dc:subject/>
  <dc:creator>Coxswains Holdings</dc:creator>
  <cp:keywords/>
  <dc:description>Power, synchronized. Brand deck template — replace copy, imagery and figures.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>Brand Template</cp:category>
</cp:coreProperties>
</file>